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11"/>
  </p:notesMasterIdLst>
  <p:sldIdLst>
    <p:sldId id="3372" r:id="rId2"/>
    <p:sldId id="3494" r:id="rId3"/>
    <p:sldId id="3496" r:id="rId4"/>
    <p:sldId id="3497" r:id="rId5"/>
    <p:sldId id="3502" r:id="rId6"/>
    <p:sldId id="3498" r:id="rId7"/>
    <p:sldId id="3499" r:id="rId8"/>
    <p:sldId id="3500" r:id="rId9"/>
    <p:sldId id="350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74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17"/>
    <p:restoredTop sz="83058"/>
  </p:normalViewPr>
  <p:slideViewPr>
    <p:cSldViewPr snapToGrid="0" snapToObjects="1">
      <p:cViewPr varScale="1">
        <p:scale>
          <a:sx n="132" d="100"/>
          <a:sy n="132" d="100"/>
        </p:scale>
        <p:origin x="21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sv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72167A-8620-F34B-B48F-FE5205101AF3}" type="datetimeFigureOut">
              <a:rPr lang="en-US" smtClean="0"/>
              <a:t>1/5/22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E20070-5B18-3843-9327-65B0803B9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88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2D2381-FA7F-3B4F-861F-D0662239D2E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6981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NUL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e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1F6F2740-8429-6B4A-A574-66C4F5DDF862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876712" y="6339841"/>
            <a:ext cx="1255776" cy="508857"/>
          </a:xfrm>
          <a:prstGeom prst="rect">
            <a:avLst/>
          </a:prstGeom>
        </p:spPr>
        <p:txBody>
          <a:bodyPr/>
          <a:lstStyle/>
          <a:p>
            <a:fld id="{12331DAD-76C8-D143-940A-1249F810C751}" type="datetime4">
              <a:rPr lang="en-US" smtClean="0"/>
              <a:t>January 5, 2022</a:t>
            </a:fld>
            <a:endParaRPr lang="en-US" dirty="0"/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761AA930-3E3D-D743-BA3C-3CC35B2CB36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582400" y="6339840"/>
            <a:ext cx="609600" cy="487680"/>
          </a:xfrm>
          <a:prstGeom prst="rect">
            <a:avLst/>
          </a:prstGeom>
        </p:spPr>
        <p:txBody>
          <a:bodyPr/>
          <a:lstStyle/>
          <a:p>
            <a:fld id="{B6238B5B-F19C-E947-A0BC-87BD7983F87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Background">
            <a:extLst>
              <a:ext uri="{FF2B5EF4-FFF2-40B4-BE49-F238E27FC236}">
                <a16:creationId xmlns:a16="http://schemas.microsoft.com/office/drawing/2014/main" id="{4C1E4286-FD2F-814C-A4E5-B50094C0B6DB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145410"/>
            <a:ext cx="12192000" cy="6868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US" sz="5333" b="0" i="0" dirty="0">
              <a:latin typeface="Helvetica Regular" pitchFamily="2" charset="0"/>
            </a:endParaRPr>
          </a:p>
        </p:txBody>
      </p:sp>
      <p:sp>
        <p:nvSpPr>
          <p:cNvPr id="26" name="Content Placeholder 22">
            <a:extLst>
              <a:ext uri="{FF2B5EF4-FFF2-40B4-BE49-F238E27FC236}">
                <a16:creationId xmlns:a16="http://schemas.microsoft.com/office/drawing/2014/main" id="{C424A90F-84FD-434F-AF04-DB8738AB4794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53440" y="6217813"/>
            <a:ext cx="2180212" cy="222818"/>
          </a:xfrm>
          <a:prstGeom prst="rect">
            <a:avLst/>
          </a:prstGeom>
        </p:spPr>
        <p:txBody>
          <a:bodyPr wrap="none" lIns="9144" tIns="0" bIns="0" anchor="b" anchorCtr="0">
            <a:spAutoFit/>
          </a:bodyPr>
          <a:lstStyle>
            <a:lvl1pPr marL="0" indent="0">
              <a:spcBef>
                <a:spcPts val="400"/>
              </a:spcBef>
              <a:buFontTx/>
              <a:buNone/>
              <a:defRPr sz="1600" b="0" i="0">
                <a:solidFill>
                  <a:srgbClr val="898989"/>
                </a:solidFill>
                <a:latin typeface="Helvetica Regular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 dirty="0">
                <a:solidFill>
                  <a:srgbClr val="58595B"/>
                </a:solidFill>
                <a:latin typeface="Helvetica" pitchFamily="2" charset="0"/>
              </a:rPr>
              <a:t>Title, Department Name</a:t>
            </a:r>
          </a:p>
        </p:txBody>
      </p:sp>
      <p:sp>
        <p:nvSpPr>
          <p:cNvPr id="28" name="Content Placeholder 22">
            <a:extLst>
              <a:ext uri="{FF2B5EF4-FFF2-40B4-BE49-F238E27FC236}">
                <a16:creationId xmlns:a16="http://schemas.microsoft.com/office/drawing/2014/main" id="{6013CCDF-D30B-8B49-870C-487BC9166588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53441" y="5973973"/>
            <a:ext cx="1136145" cy="222818"/>
          </a:xfrm>
          <a:prstGeom prst="rect">
            <a:avLst/>
          </a:prstGeom>
        </p:spPr>
        <p:txBody>
          <a:bodyPr wrap="none" lIns="9144" tIns="0" bIns="0" anchor="b" anchorCtr="0">
            <a:spAutoFit/>
          </a:bodyPr>
          <a:lstStyle>
            <a:lvl1pPr marL="0" indent="0">
              <a:spcBef>
                <a:spcPts val="400"/>
              </a:spcBef>
              <a:buFontTx/>
              <a:buNone/>
              <a:defRPr sz="1600" b="0" i="0">
                <a:solidFill>
                  <a:srgbClr val="898989"/>
                </a:solidFill>
                <a:latin typeface="Helvetica Regular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r>
              <a:rPr lang="en-US" sz="1600" dirty="0" err="1">
                <a:solidFill>
                  <a:srgbClr val="58595B"/>
                </a:solidFill>
                <a:latin typeface="Helvetica" pitchFamily="2" charset="0"/>
              </a:rPr>
              <a:t>Minglu</a:t>
            </a:r>
            <a:r>
              <a:rPr lang="en-US" sz="1600" dirty="0">
                <a:solidFill>
                  <a:srgbClr val="58595B"/>
                </a:solidFill>
                <a:latin typeface="Helvetica" pitchFamily="2" charset="0"/>
              </a:rPr>
              <a:t> Zhao</a:t>
            </a:r>
          </a:p>
        </p:txBody>
      </p:sp>
      <p:sp>
        <p:nvSpPr>
          <p:cNvPr id="15" name="Header rule">
            <a:extLst>
              <a:ext uri="{FF2B5EF4-FFF2-40B4-BE49-F238E27FC236}">
                <a16:creationId xmlns:a16="http://schemas.microsoft.com/office/drawing/2014/main" id="{9D6D4E19-3FBE-DF40-B8C1-98D35A8D9F51}"/>
              </a:ext>
            </a:extLst>
          </p:cNvPr>
          <p:cNvSpPr/>
          <p:nvPr/>
        </p:nvSpPr>
        <p:spPr>
          <a:xfrm>
            <a:off x="853440" y="3973747"/>
            <a:ext cx="10363200" cy="48768"/>
          </a:xfrm>
          <a:prstGeom prst="rect">
            <a:avLst/>
          </a:prstGeom>
          <a:solidFill>
            <a:srgbClr val="2C75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algn="ctr"/>
            <a:endParaRPr lang="en-US" sz="2400" b="0" i="0" dirty="0">
              <a:latin typeface="Helvetica Regular" pitchFamily="2" charset="0"/>
            </a:endParaRPr>
          </a:p>
        </p:txBody>
      </p:sp>
      <p:sp>
        <p:nvSpPr>
          <p:cNvPr id="7" name="Header rule">
            <a:extLst>
              <a:ext uri="{FF2B5EF4-FFF2-40B4-BE49-F238E27FC236}">
                <a16:creationId xmlns:a16="http://schemas.microsoft.com/office/drawing/2014/main" id="{09B1960F-507A-E84C-8B64-1891B754A975}"/>
              </a:ext>
            </a:extLst>
          </p:cNvPr>
          <p:cNvSpPr/>
          <p:nvPr/>
        </p:nvSpPr>
        <p:spPr>
          <a:xfrm>
            <a:off x="853440" y="1853680"/>
            <a:ext cx="10363200" cy="48768"/>
          </a:xfrm>
          <a:prstGeom prst="rect">
            <a:avLst/>
          </a:prstGeom>
          <a:solidFill>
            <a:srgbClr val="2C75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algn="ctr"/>
            <a:endParaRPr lang="en-US" sz="2400" b="0" i="0" dirty="0">
              <a:latin typeface="Helvetica Regular" pitchFamily="2" charset="0"/>
            </a:endParaRPr>
          </a:p>
        </p:txBody>
      </p:sp>
      <p:pic>
        <p:nvPicPr>
          <p:cNvPr id="3" name="logo lockup" hidden="1">
            <a:extLst>
              <a:ext uri="{FF2B5EF4-FFF2-40B4-BE49-F238E27FC236}">
                <a16:creationId xmlns:a16="http://schemas.microsoft.com/office/drawing/2014/main" id="{A0682890-AF0C-4247-AD31-1CB6F62F7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440" y="631500"/>
            <a:ext cx="4572000" cy="508000"/>
          </a:xfrm>
          <a:prstGeom prst="rect">
            <a:avLst/>
          </a:prstGeom>
        </p:spPr>
      </p:pic>
      <p:sp>
        <p:nvSpPr>
          <p:cNvPr id="12" name="TextBox 11" hidden="1">
            <a:extLst>
              <a:ext uri="{FF2B5EF4-FFF2-40B4-BE49-F238E27FC236}">
                <a16:creationId xmlns:a16="http://schemas.microsoft.com/office/drawing/2014/main" id="{992A067E-6CB9-C14C-9A18-33F98E6EF3A7}"/>
              </a:ext>
            </a:extLst>
          </p:cNvPr>
          <p:cNvSpPr txBox="1"/>
          <p:nvPr/>
        </p:nvSpPr>
        <p:spPr>
          <a:xfrm>
            <a:off x="865632" y="633984"/>
            <a:ext cx="1066800" cy="499872"/>
          </a:xfrm>
          <a:prstGeom prst="rect">
            <a:avLst/>
          </a:prstGeom>
          <a:solidFill>
            <a:srgbClr val="FF00FF"/>
          </a:solidFill>
          <a:ln w="6350">
            <a:noFill/>
          </a:ln>
        </p:spPr>
        <p:txBody>
          <a:bodyPr wrap="square" lIns="24384" tIns="12192" rIns="24384" bIns="0" rtlCol="0" anchor="ctr" anchorCtr="1">
            <a:normAutofit fontScale="85000" lnSpcReduction="20000"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67" dirty="0">
                <a:solidFill>
                  <a:schemeClr val="bg1"/>
                </a:solidFill>
              </a:rPr>
              <a:t>Resize the UCLA logo to match the size &amp; position of this box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AB141D-50D8-B545-AC99-DA856384CC54}"/>
              </a:ext>
            </a:extLst>
          </p:cNvPr>
          <p:cNvSpPr txBox="1"/>
          <p:nvPr/>
        </p:nvSpPr>
        <p:spPr>
          <a:xfrm>
            <a:off x="8793019" y="406401"/>
            <a:ext cx="1902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FA6F6D3-C084-D543-B260-D6C73FE285C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53440" y="2339817"/>
            <a:ext cx="10363200" cy="668475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>
              <a:buNone/>
              <a:defRPr sz="4800" b="1">
                <a:latin typeface="+mj-lt"/>
              </a:defRPr>
            </a:lvl1pPr>
            <a:lvl2pPr marL="0" indent="0">
              <a:buFont typeface="Arial" panose="020B0604020202020204" pitchFamily="34" charset="0"/>
              <a:buNone/>
              <a:defRPr sz="4800" b="1">
                <a:latin typeface="+mj-lt"/>
              </a:defRPr>
            </a:lvl2pPr>
            <a:lvl3pPr marL="484620" indent="0">
              <a:buNone/>
              <a:defRPr sz="4800" b="1">
                <a:latin typeface="+mj-lt"/>
              </a:defRPr>
            </a:lvl3pPr>
            <a:lvl4pPr marL="0" indent="0">
              <a:buNone/>
              <a:defRPr sz="4800" b="1">
                <a:latin typeface="+mj-lt"/>
              </a:defRPr>
            </a:lvl4pPr>
            <a:lvl5pPr marL="0" indent="0">
              <a:buNone/>
              <a:defRPr sz="4800" b="1">
                <a:latin typeface="+mj-lt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9" name="TextBox 18" hidden="1">
            <a:extLst>
              <a:ext uri="{FF2B5EF4-FFF2-40B4-BE49-F238E27FC236}">
                <a16:creationId xmlns:a16="http://schemas.microsoft.com/office/drawing/2014/main" id="{DAEABCCE-008D-444A-9E36-5D3414A07090}"/>
              </a:ext>
            </a:extLst>
          </p:cNvPr>
          <p:cNvSpPr txBox="1"/>
          <p:nvPr/>
        </p:nvSpPr>
        <p:spPr>
          <a:xfrm>
            <a:off x="865632" y="633984"/>
            <a:ext cx="1066800" cy="499872"/>
          </a:xfrm>
          <a:prstGeom prst="rect">
            <a:avLst/>
          </a:prstGeom>
          <a:solidFill>
            <a:srgbClr val="FF00FF"/>
          </a:solidFill>
          <a:ln w="6350">
            <a:noFill/>
          </a:ln>
        </p:spPr>
        <p:txBody>
          <a:bodyPr wrap="square" lIns="24384" tIns="12192" rIns="24384" bIns="0" rtlCol="0" anchor="ctr" anchorCtr="1">
            <a:normAutofit fontScale="85000" lnSpcReduction="20000"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67" dirty="0">
                <a:solidFill>
                  <a:schemeClr val="bg1"/>
                </a:solidFill>
              </a:rPr>
              <a:t>Resize the UCLA logo to match the size &amp; position of this box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B98486D-C649-D848-B5F6-E86CD5336334}"/>
              </a:ext>
            </a:extLst>
          </p:cNvPr>
          <p:cNvSpPr txBox="1"/>
          <p:nvPr/>
        </p:nvSpPr>
        <p:spPr>
          <a:xfrm>
            <a:off x="8793019" y="406401"/>
            <a:ext cx="1902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pic>
        <p:nvPicPr>
          <p:cNvPr id="16" name="Brand logo">
            <a:extLst>
              <a:ext uri="{FF2B5EF4-FFF2-40B4-BE49-F238E27FC236}">
                <a16:creationId xmlns:a16="http://schemas.microsoft.com/office/drawing/2014/main" id="{3980BEA3-32AD-A34D-BA54-836B62692F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3440" y="1228532"/>
            <a:ext cx="1164234" cy="375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5293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300">
          <p15:clr>
            <a:srgbClr val="FBAE40"/>
          </p15:clr>
        </p15:guide>
        <p15:guide id="6" orient="horz" pos="540">
          <p15:clr>
            <a:srgbClr val="FBAE40"/>
          </p15:clr>
        </p15:guide>
        <p15:guide id="7" pos="40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D470F32D-24F8-1846-9E67-5880FD757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702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36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00D6E98-C66A-3147-A87D-B586E14CB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9438"/>
            <a:ext cx="10515600" cy="485752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28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3E36CEEC-FC7B-4B4C-B975-32F8A072E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535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ckground">
            <a:extLst>
              <a:ext uri="{FF2B5EF4-FFF2-40B4-BE49-F238E27FC236}">
                <a16:creationId xmlns:a16="http://schemas.microsoft.com/office/drawing/2014/main" id="{4C1E4286-FD2F-814C-A4E5-B50094C0B6DB}"/>
              </a:ext>
            </a:extLst>
          </p:cNvPr>
          <p:cNvSpPr/>
          <p:nvPr/>
        </p:nvSpPr>
        <p:spPr>
          <a:xfrm>
            <a:off x="0" y="0"/>
            <a:ext cx="12192000" cy="60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endParaRPr lang="en-US" sz="5333" b="0" i="0" dirty="0">
              <a:latin typeface="Helvetica Regular" pitchFamily="2" charset="0"/>
            </a:endParaRPr>
          </a:p>
        </p:txBody>
      </p:sp>
      <p:graphicFrame>
        <p:nvGraphicFramePr>
          <p:cNvPr id="11" name="Table 10" hidden="1">
            <a:extLst>
              <a:ext uri="{FF2B5EF4-FFF2-40B4-BE49-F238E27FC236}">
                <a16:creationId xmlns:a16="http://schemas.microsoft.com/office/drawing/2014/main" id="{A59B268B-FC1E-1745-BAE9-3F02C5965F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628777"/>
              </p:ext>
            </p:extLst>
          </p:nvPr>
        </p:nvGraphicFramePr>
        <p:xfrm>
          <a:off x="853440" y="2377440"/>
          <a:ext cx="10363200" cy="9022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3200">
                  <a:extLst>
                    <a:ext uri="{9D8B030D-6E8A-4147-A177-3AD203B41FA5}">
                      <a16:colId xmlns:a16="http://schemas.microsoft.com/office/drawing/2014/main" val="4064186770"/>
                    </a:ext>
                  </a:extLst>
                </a:gridCol>
              </a:tblGrid>
              <a:tr h="90220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4800" b="1" dirty="0">
                          <a:ln>
                            <a:noFill/>
                          </a:ln>
                          <a:solidFill>
                            <a:srgbClr val="58595B"/>
                          </a:solidFill>
                          <a:latin typeface="Helvetica" pitchFamily="2" charset="0"/>
                          <a:cs typeface="Arial" panose="020B0604020202020204" pitchFamily="34" charset="0"/>
                        </a:rPr>
                        <a:t>Thank You</a:t>
                      </a:r>
                      <a:endParaRPr lang="en-US" sz="4800" dirty="0">
                        <a:ln>
                          <a:noFill/>
                        </a:ln>
                      </a:endParaRPr>
                    </a:p>
                  </a:txBody>
                  <a:tcPr marL="60960" marR="121920" marT="121920" marB="48768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2774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41229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F64B9DE-6557-C54A-BF36-8E798604EA3F}"/>
              </a:ext>
            </a:extLst>
          </p:cNvPr>
          <p:cNvSpPr txBox="1"/>
          <p:nvPr/>
        </p:nvSpPr>
        <p:spPr>
          <a:xfrm>
            <a:off x="853440" y="2499360"/>
            <a:ext cx="10363200" cy="73866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800" b="1" i="0" baseline="0" dirty="0">
                <a:solidFill>
                  <a:srgbClr val="58595B"/>
                </a:solidFill>
                <a:latin typeface="Helvetica" pitchFamily="2" charset="0"/>
              </a:rPr>
              <a:t>Thank You</a:t>
            </a:r>
          </a:p>
        </p:txBody>
      </p:sp>
      <p:sp>
        <p:nvSpPr>
          <p:cNvPr id="7" name="Header rule">
            <a:extLst>
              <a:ext uri="{FF2B5EF4-FFF2-40B4-BE49-F238E27FC236}">
                <a16:creationId xmlns:a16="http://schemas.microsoft.com/office/drawing/2014/main" id="{09B1960F-507A-E84C-8B64-1891B754A975}"/>
              </a:ext>
            </a:extLst>
          </p:cNvPr>
          <p:cNvSpPr/>
          <p:nvPr/>
        </p:nvSpPr>
        <p:spPr>
          <a:xfrm>
            <a:off x="853440" y="3291840"/>
            <a:ext cx="10363200" cy="48768"/>
          </a:xfrm>
          <a:prstGeom prst="rect">
            <a:avLst/>
          </a:prstGeom>
          <a:solidFill>
            <a:srgbClr val="2C75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algn="ctr"/>
            <a:endParaRPr lang="en-US" sz="2400" b="0" i="0" dirty="0">
              <a:latin typeface="Helvetica Regular" pitchFamily="2" charset="0"/>
            </a:endParaRPr>
          </a:p>
        </p:txBody>
      </p:sp>
      <p:graphicFrame>
        <p:nvGraphicFramePr>
          <p:cNvPr id="8" name="Table 7" hidden="1">
            <a:extLst>
              <a:ext uri="{FF2B5EF4-FFF2-40B4-BE49-F238E27FC236}">
                <a16:creationId xmlns:a16="http://schemas.microsoft.com/office/drawing/2014/main" id="{3E58A6EC-219D-294A-BBEF-94C49557B0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8626276"/>
              </p:ext>
            </p:extLst>
          </p:nvPr>
        </p:nvGraphicFramePr>
        <p:xfrm>
          <a:off x="853440" y="2377440"/>
          <a:ext cx="10363200" cy="9022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3200">
                  <a:extLst>
                    <a:ext uri="{9D8B030D-6E8A-4147-A177-3AD203B41FA5}">
                      <a16:colId xmlns:a16="http://schemas.microsoft.com/office/drawing/2014/main" val="4064186770"/>
                    </a:ext>
                  </a:extLst>
                </a:gridCol>
              </a:tblGrid>
              <a:tr h="90220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4800" b="1" dirty="0">
                          <a:ln>
                            <a:noFill/>
                          </a:ln>
                          <a:solidFill>
                            <a:srgbClr val="58595B"/>
                          </a:solidFill>
                          <a:latin typeface="Helvetica" pitchFamily="2" charset="0"/>
                          <a:cs typeface="Arial" panose="020B0604020202020204" pitchFamily="34" charset="0"/>
                        </a:rPr>
                        <a:t>Thank You</a:t>
                      </a:r>
                      <a:endParaRPr lang="en-US" sz="4800" dirty="0">
                        <a:ln>
                          <a:noFill/>
                        </a:ln>
                      </a:endParaRPr>
                    </a:p>
                  </a:txBody>
                  <a:tcPr marL="60960" marR="121920" marT="121920" marB="48768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2774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41229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DAC7F78-240E-AF4B-89D8-273442F5E4BE}"/>
              </a:ext>
            </a:extLst>
          </p:cNvPr>
          <p:cNvSpPr txBox="1"/>
          <p:nvPr/>
        </p:nvSpPr>
        <p:spPr>
          <a:xfrm>
            <a:off x="853440" y="2499360"/>
            <a:ext cx="10363200" cy="73866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800" b="1" i="0" baseline="0" dirty="0">
                <a:solidFill>
                  <a:srgbClr val="58595B"/>
                </a:solidFill>
                <a:latin typeface="Helvetica" pitchFamily="2" charset="0"/>
              </a:rPr>
              <a:t>Thank You</a:t>
            </a:r>
          </a:p>
        </p:txBody>
      </p:sp>
      <p:graphicFrame>
        <p:nvGraphicFramePr>
          <p:cNvPr id="10" name="Table 9" hidden="1">
            <a:extLst>
              <a:ext uri="{FF2B5EF4-FFF2-40B4-BE49-F238E27FC236}">
                <a16:creationId xmlns:a16="http://schemas.microsoft.com/office/drawing/2014/main" id="{C425352E-7739-E248-9E50-3F3E8D851A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0284046"/>
              </p:ext>
            </p:extLst>
          </p:nvPr>
        </p:nvGraphicFramePr>
        <p:xfrm>
          <a:off x="853440" y="2377440"/>
          <a:ext cx="10363200" cy="9022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3200">
                  <a:extLst>
                    <a:ext uri="{9D8B030D-6E8A-4147-A177-3AD203B41FA5}">
                      <a16:colId xmlns:a16="http://schemas.microsoft.com/office/drawing/2014/main" val="4064186770"/>
                    </a:ext>
                  </a:extLst>
                </a:gridCol>
              </a:tblGrid>
              <a:tr h="90220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4800" b="1" dirty="0">
                          <a:ln>
                            <a:noFill/>
                          </a:ln>
                          <a:solidFill>
                            <a:srgbClr val="58595B"/>
                          </a:solidFill>
                          <a:latin typeface="Helvetica" pitchFamily="2" charset="0"/>
                          <a:cs typeface="Arial" panose="020B0604020202020204" pitchFamily="34" charset="0"/>
                        </a:rPr>
                        <a:t>Thank You</a:t>
                      </a:r>
                      <a:endParaRPr lang="en-US" sz="4800" dirty="0">
                        <a:ln>
                          <a:noFill/>
                        </a:ln>
                      </a:endParaRPr>
                    </a:p>
                  </a:txBody>
                  <a:tcPr marL="60960" marR="121920" marT="121920" marB="48768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2774A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7412292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7F6C067-AD68-524C-91AC-545B0A590C4C}"/>
              </a:ext>
            </a:extLst>
          </p:cNvPr>
          <p:cNvSpPr txBox="1"/>
          <p:nvPr/>
        </p:nvSpPr>
        <p:spPr>
          <a:xfrm>
            <a:off x="853440" y="2499360"/>
            <a:ext cx="10363200" cy="73866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en-US" sz="4800" b="1" i="0" baseline="0" dirty="0">
                <a:solidFill>
                  <a:srgbClr val="58595B"/>
                </a:solidFill>
                <a:latin typeface="Helvetica" pitchFamily="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174947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Header rule">
            <a:extLst>
              <a:ext uri="{FF2B5EF4-FFF2-40B4-BE49-F238E27FC236}">
                <a16:creationId xmlns:a16="http://schemas.microsoft.com/office/drawing/2014/main" id="{98E6E0B5-9270-574F-A10E-09DA8982DB02}"/>
              </a:ext>
            </a:extLst>
          </p:cNvPr>
          <p:cNvSpPr/>
          <p:nvPr/>
        </p:nvSpPr>
        <p:spPr>
          <a:xfrm>
            <a:off x="853440" y="1095523"/>
            <a:ext cx="10363200" cy="48768"/>
          </a:xfrm>
          <a:prstGeom prst="rect">
            <a:avLst/>
          </a:prstGeom>
          <a:solidFill>
            <a:srgbClr val="2774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t" anchorCtr="0"/>
          <a:lstStyle/>
          <a:p>
            <a:pPr algn="ctr"/>
            <a:endParaRPr lang="en-US" sz="2400" b="0" i="0" dirty="0">
              <a:latin typeface="Helvetica Regular" pitchFamily="2" charset="0"/>
            </a:endParaRPr>
          </a:p>
        </p:txBody>
      </p:sp>
      <p:sp>
        <p:nvSpPr>
          <p:cNvPr id="22" name="Title Placeholder">
            <a:extLst>
              <a:ext uri="{FF2B5EF4-FFF2-40B4-BE49-F238E27FC236}">
                <a16:creationId xmlns:a16="http://schemas.microsoft.com/office/drawing/2014/main" id="{7143B24C-1C3A-8E4C-BD32-A8A3EF401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489869"/>
            <a:ext cx="10363200" cy="519972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3B9C53-1485-764E-86F1-EF642FC86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3041" y="1584961"/>
            <a:ext cx="9753599" cy="1567695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Brand logo">
            <a:extLst>
              <a:ext uri="{FF2B5EF4-FFF2-40B4-BE49-F238E27FC236}">
                <a16:creationId xmlns:a16="http://schemas.microsoft.com/office/drawing/2014/main" id="{6616C7C7-1EF0-014E-98BA-77163A74542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2045" y="6327298"/>
            <a:ext cx="622983" cy="20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592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</p:sldLayoutIdLst>
  <p:hf hdr="0" ft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733" b="1" i="0" kern="1200" baseline="0">
          <a:solidFill>
            <a:srgbClr val="58595B"/>
          </a:solidFill>
          <a:latin typeface="Helvetica" pitchFamily="2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67" b="0" kern="1200">
          <a:solidFill>
            <a:srgbClr val="58595B"/>
          </a:solidFill>
          <a:latin typeface="+mn-lt"/>
          <a:ea typeface="+mn-ea"/>
          <a:cs typeface="+mn-cs"/>
        </a:defRPr>
      </a:lvl1pPr>
      <a:lvl2pPr marL="597393" indent="-231642" algn="l" defTabSz="914377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67" b="0" i="0" kern="1200" baseline="0">
          <a:solidFill>
            <a:srgbClr val="58595B"/>
          </a:solidFill>
          <a:latin typeface="+mn-lt"/>
          <a:ea typeface="+mn-ea"/>
          <a:cs typeface="+mn-cs"/>
        </a:defRPr>
      </a:lvl2pPr>
      <a:lvl3pPr marL="963144" indent="-231642" algn="l" defTabSz="914377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67" b="0" kern="1200">
          <a:solidFill>
            <a:srgbClr val="58595B"/>
          </a:solidFill>
          <a:latin typeface="+mn-lt"/>
          <a:ea typeface="+mn-ea"/>
          <a:cs typeface="+mn-cs"/>
        </a:defRPr>
      </a:lvl3pPr>
      <a:lvl4pPr marL="1328895" indent="-231642" algn="l" defTabSz="914377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67" b="0" i="0" kern="1200">
          <a:solidFill>
            <a:srgbClr val="58595B"/>
          </a:solidFill>
          <a:latin typeface="+mn-lt"/>
          <a:ea typeface="+mn-ea"/>
          <a:cs typeface="+mn-cs"/>
        </a:defRPr>
      </a:lvl4pPr>
      <a:lvl5pPr marL="1694646" indent="-231642" algn="l" defTabSz="914377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67" b="0" kern="1200">
          <a:solidFill>
            <a:srgbClr val="58595B"/>
          </a:solidFill>
          <a:latin typeface="+mn-lt"/>
          <a:ea typeface="+mn-ea"/>
          <a:cs typeface="+mn-cs"/>
        </a:defRPr>
      </a:lvl5pPr>
      <a:lvl6pPr marL="838179" indent="-868658" algn="l" defTabSz="914377" rtl="0" eaLnBrk="1" latinLnBrk="0" hangingPunct="1">
        <a:lnSpc>
          <a:spcPct val="90000"/>
        </a:lnSpc>
        <a:spcBef>
          <a:spcPts val="0"/>
        </a:spcBef>
        <a:spcAft>
          <a:spcPts val="800"/>
        </a:spcAft>
        <a:buFont typeface="Arial" panose="020B0604020202020204" pitchFamily="34" charset="0"/>
        <a:buNone/>
        <a:defRPr sz="133" kern="1200">
          <a:solidFill>
            <a:schemeClr val="tx1"/>
          </a:solidFill>
          <a:latin typeface="+mn-lt"/>
          <a:ea typeface="+mn-ea"/>
          <a:cs typeface="+mn-cs"/>
        </a:defRPr>
      </a:lvl6pPr>
      <a:lvl7pPr marL="743693" indent="-259074" algn="l" defTabSz="914377" rtl="0" eaLnBrk="1" latinLnBrk="0" hangingPunct="1">
        <a:lnSpc>
          <a:spcPct val="90000"/>
        </a:lnSpc>
        <a:spcBef>
          <a:spcPts val="0"/>
        </a:spcBef>
        <a:spcAft>
          <a:spcPts val="800"/>
        </a:spcAft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51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800"/>
        </a:spcAft>
        <a:buFont typeface="Arial" panose="020B0604020202020204" pitchFamily="34" charset="0"/>
        <a:buChar char="•"/>
        <a:defRPr sz="133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55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mailto:minglu.zhao@ucla.edu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97043D-060F-7E4D-B185-17695B11512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38200" y="2631763"/>
            <a:ext cx="10374086" cy="609398"/>
          </a:xfrm>
        </p:spPr>
        <p:txBody>
          <a:bodyPr/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STATS 21 Discussion</a:t>
            </a:r>
            <a:endParaRPr lang="en-US" sz="1800" b="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84B4A75-1D6A-794A-9726-4589CB1EAE6E}"/>
              </a:ext>
            </a:extLst>
          </p:cNvPr>
          <p:cNvSpPr txBox="1">
            <a:spLocks/>
          </p:cNvSpPr>
          <p:nvPr/>
        </p:nvSpPr>
        <p:spPr>
          <a:xfrm>
            <a:off x="838200" y="4324072"/>
            <a:ext cx="10515600" cy="756520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400" b="0" kern="1200">
                <a:solidFill>
                  <a:srgbClr val="58595B"/>
                </a:solidFill>
                <a:latin typeface="+mn-lt"/>
                <a:ea typeface="+mn-ea"/>
                <a:cs typeface="+mn-cs"/>
              </a:defRPr>
            </a:lvl1pPr>
            <a:lvl2pPr marL="448056" indent="-173736" algn="l" defTabSz="685800" rtl="0" eaLnBrk="1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400" b="0" i="0" kern="1200" baseline="0">
                <a:solidFill>
                  <a:srgbClr val="58595B"/>
                </a:solidFill>
                <a:latin typeface="+mn-lt"/>
                <a:ea typeface="+mn-ea"/>
                <a:cs typeface="+mn-cs"/>
              </a:defRPr>
            </a:lvl2pPr>
            <a:lvl3pPr marL="722376" indent="-173736" algn="l" defTabSz="685800" rtl="0" eaLnBrk="1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400" b="0" kern="1200">
                <a:solidFill>
                  <a:srgbClr val="58595B"/>
                </a:solidFill>
                <a:latin typeface="+mn-lt"/>
                <a:ea typeface="+mn-ea"/>
                <a:cs typeface="+mn-cs"/>
              </a:defRPr>
            </a:lvl3pPr>
            <a:lvl4pPr marL="996696" indent="-173736" algn="l" defTabSz="685800" rtl="0" eaLnBrk="1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400" b="0" i="0" kern="1200">
                <a:solidFill>
                  <a:srgbClr val="58595B"/>
                </a:solidFill>
                <a:latin typeface="+mn-lt"/>
                <a:ea typeface="+mn-ea"/>
                <a:cs typeface="+mn-cs"/>
              </a:defRPr>
            </a:lvl4pPr>
            <a:lvl5pPr marL="1271016" indent="-173736" algn="l" defTabSz="685800" rtl="0" eaLnBrk="1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400" b="0" kern="1200">
                <a:solidFill>
                  <a:srgbClr val="58595B"/>
                </a:solidFill>
                <a:latin typeface="+mn-lt"/>
                <a:ea typeface="+mn-ea"/>
                <a:cs typeface="+mn-cs"/>
              </a:defRPr>
            </a:lvl5pPr>
            <a:lvl6pPr marL="628650" indent="-65151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57784" indent="-19431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" indent="-17145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41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377">
              <a:spcBef>
                <a:spcPts val="1000"/>
              </a:spcBef>
              <a:buNone/>
            </a:pPr>
            <a:endParaRPr lang="en-US" sz="1467" dirty="0">
              <a:latin typeface="Helvetic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AA82C1-E705-C04F-8169-7356B8362E11}"/>
              </a:ext>
            </a:extLst>
          </p:cNvPr>
          <p:cNvSpPr/>
          <p:nvPr/>
        </p:nvSpPr>
        <p:spPr>
          <a:xfrm>
            <a:off x="2977243" y="4286833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defTabSz="914377"/>
            <a:r>
              <a:rPr lang="en-US" sz="3200" b="1" dirty="0">
                <a:solidFill>
                  <a:srgbClr val="57585B"/>
                </a:solidFill>
                <a:latin typeface="Helvetica"/>
              </a:rPr>
              <a:t>Week 1</a:t>
            </a:r>
          </a:p>
          <a:p>
            <a:pPr algn="ctr" defTabSz="914377"/>
            <a:r>
              <a:rPr lang="en-US" sz="2400" dirty="0">
                <a:solidFill>
                  <a:srgbClr val="57585B"/>
                </a:solidFill>
                <a:latin typeface="Helvetica"/>
              </a:rPr>
              <a:t>Minglu Lucy Zhao</a:t>
            </a:r>
          </a:p>
        </p:txBody>
      </p:sp>
    </p:spTree>
    <p:extLst>
      <p:ext uri="{BB962C8B-B14F-4D97-AF65-F5344CB8AC3E}">
        <p14:creationId xmlns:p14="http://schemas.microsoft.com/office/powerpoint/2010/main" val="1256307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81A5F-3E61-2F46-B6C1-B4533160B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41720-1D12-7546-AD6E-352697FCA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Introduction</a:t>
            </a:r>
          </a:p>
          <a:p>
            <a:pPr>
              <a:lnSpc>
                <a:spcPct val="200000"/>
              </a:lnSpc>
            </a:pPr>
            <a:r>
              <a:rPr lang="en-US" dirty="0"/>
              <a:t>Terminal/ Git basics</a:t>
            </a:r>
          </a:p>
          <a:p>
            <a:pPr>
              <a:lnSpc>
                <a:spcPct val="200000"/>
              </a:lnSpc>
            </a:pP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325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BE8FF-E3DF-9B4A-B646-49E035E8C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EC00E5A-3C57-3D4C-A1F3-7D4FDA3B7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1423"/>
            <a:ext cx="6602128" cy="4569546"/>
          </a:xfrm>
        </p:spPr>
        <p:txBody>
          <a:bodyPr/>
          <a:lstStyle/>
          <a:p>
            <a:r>
              <a:rPr lang="en-US" dirty="0"/>
              <a:t>Minglu (Lucy) Zhao</a:t>
            </a:r>
          </a:p>
          <a:p>
            <a:pPr lvl="1"/>
            <a:r>
              <a:rPr lang="en-US" sz="2400" dirty="0"/>
              <a:t>Ph.D. student in Statistics</a:t>
            </a:r>
          </a:p>
          <a:p>
            <a:pPr lvl="1"/>
            <a:r>
              <a:rPr lang="en-US" sz="2400" dirty="0"/>
              <a:t>UCLA B.S. Statistics &amp; Cognitive Science, Minor in Mathematics</a:t>
            </a:r>
          </a:p>
          <a:p>
            <a:r>
              <a:rPr lang="en-US" dirty="0"/>
              <a:t>Research interests:</a:t>
            </a:r>
          </a:p>
          <a:p>
            <a:pPr lvl="1"/>
            <a:r>
              <a:rPr lang="en-US" sz="2400" dirty="0"/>
              <a:t>Multi-agent system</a:t>
            </a:r>
          </a:p>
          <a:p>
            <a:pPr lvl="1"/>
            <a:r>
              <a:rPr lang="en-US" sz="2400" dirty="0"/>
              <a:t>Cognitive modeling </a:t>
            </a:r>
          </a:p>
          <a:p>
            <a:r>
              <a:rPr lang="en-US" dirty="0">
                <a:hlinkClick r:id="rId2"/>
              </a:rPr>
              <a:t>minglu.zhao@ucla.edu</a:t>
            </a:r>
            <a:r>
              <a:rPr lang="en-US" dirty="0"/>
              <a:t> for questions</a:t>
            </a:r>
          </a:p>
        </p:txBody>
      </p:sp>
      <p:pic>
        <p:nvPicPr>
          <p:cNvPr id="8" name="Content Placeholder 4" descr="A person wearing a graduation cap and gown&#10;&#10;Description automatically generated">
            <a:extLst>
              <a:ext uri="{FF2B5EF4-FFF2-40B4-BE49-F238E27FC236}">
                <a16:creationId xmlns:a16="http://schemas.microsoft.com/office/drawing/2014/main" id="{EF9FB452-5ABE-E04E-9D29-4149C66046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05" r="11285"/>
          <a:stretch/>
        </p:blipFill>
        <p:spPr>
          <a:xfrm>
            <a:off x="7642458" y="1319215"/>
            <a:ext cx="3551722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64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EF00A-67B7-3347-8512-B47A62187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logistics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3CDEC-3492-3F44-A454-CCAA22E38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0931"/>
            <a:ext cx="10515600" cy="4146034"/>
          </a:xfrm>
        </p:spPr>
        <p:txBody>
          <a:bodyPr/>
          <a:lstStyle/>
          <a:p>
            <a:r>
              <a:rPr lang="en-US" dirty="0"/>
              <a:t>Meeting ID: 987 9976 4014</a:t>
            </a:r>
          </a:p>
          <a:p>
            <a:r>
              <a:rPr lang="en-US" dirty="0"/>
              <a:t>8:00-8:50, 9:00-9:50am, Thursdays</a:t>
            </a:r>
          </a:p>
          <a:p>
            <a:r>
              <a:rPr lang="en-US" dirty="0"/>
              <a:t>Course content + homework + troubleshooting </a:t>
            </a:r>
          </a:p>
          <a:p>
            <a:r>
              <a:rPr lang="en-US" dirty="0"/>
              <a:t>Office hours TBD</a:t>
            </a:r>
          </a:p>
        </p:txBody>
      </p:sp>
    </p:spTree>
    <p:extLst>
      <p:ext uri="{BB962C8B-B14F-4D97-AF65-F5344CB8AC3E}">
        <p14:creationId xmlns:p14="http://schemas.microsoft.com/office/powerpoint/2010/main" val="2269499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688CE-EA22-A043-9906-29D970E77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Shell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A4792-F390-A849-A7EA-E49076C4A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cd for changing directory</a:t>
            </a:r>
          </a:p>
          <a:p>
            <a:r>
              <a:rPr lang="en-US" dirty="0"/>
              <a:t>On mac:</a:t>
            </a:r>
          </a:p>
          <a:p>
            <a:pPr lvl="1"/>
            <a:r>
              <a:rPr lang="en-US" dirty="0"/>
              <a:t>cd returns to home directory</a:t>
            </a:r>
          </a:p>
          <a:p>
            <a:pPr lvl="1"/>
            <a:r>
              <a:rPr lang="en-US" dirty="0"/>
              <a:t>cd Downloads/ : change to downloads folder</a:t>
            </a:r>
          </a:p>
          <a:p>
            <a:pPr lvl="1"/>
            <a:r>
              <a:rPr lang="en-US" dirty="0"/>
              <a:t>cd .. : return to parent folder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905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56D2F-2E2B-1E45-9A7D-BC18B289E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703D8-599B-F64F-9A49-8667C74BE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1423"/>
            <a:ext cx="10515600" cy="4415542"/>
          </a:xfrm>
        </p:spPr>
        <p:txBody>
          <a:bodyPr/>
          <a:lstStyle/>
          <a:p>
            <a:r>
              <a:rPr lang="en-US" dirty="0"/>
              <a:t>Create a new repository and clone to your local computer</a:t>
            </a:r>
          </a:p>
          <a:p>
            <a:pPr lvl="1"/>
            <a:r>
              <a:rPr lang="en-US" dirty="0"/>
              <a:t>Create new repo on website</a:t>
            </a:r>
          </a:p>
          <a:p>
            <a:pPr lvl="1"/>
            <a:r>
              <a:rPr lang="en-US" dirty="0"/>
              <a:t>cd to the location you want the cloned files to be</a:t>
            </a:r>
          </a:p>
          <a:p>
            <a:pPr lvl="1"/>
            <a:r>
              <a:rPr lang="en-US" dirty="0"/>
              <a:t>git clone </a:t>
            </a:r>
            <a:r>
              <a:rPr lang="en-US" dirty="0" err="1"/>
              <a:t>your_name@xxxx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git status to check status</a:t>
            </a:r>
          </a:p>
        </p:txBody>
      </p:sp>
    </p:spTree>
    <p:extLst>
      <p:ext uri="{BB962C8B-B14F-4D97-AF65-F5344CB8AC3E}">
        <p14:creationId xmlns:p14="http://schemas.microsoft.com/office/powerpoint/2010/main" val="2504446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95D27-164C-EC49-8B5D-9089DE75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0262B-DA01-C24B-B01E-38C6B1D1F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046"/>
            <a:ext cx="10515600" cy="4482919"/>
          </a:xfrm>
        </p:spPr>
        <p:txBody>
          <a:bodyPr/>
          <a:lstStyle/>
          <a:p>
            <a:r>
              <a:rPr lang="en-US" dirty="0"/>
              <a:t>Make changes to files and then push to git</a:t>
            </a:r>
          </a:p>
          <a:p>
            <a:pPr lvl="1"/>
            <a:r>
              <a:rPr lang="en-US" dirty="0"/>
              <a:t>Change</a:t>
            </a:r>
          </a:p>
          <a:p>
            <a:pPr lvl="1"/>
            <a:r>
              <a:rPr lang="en-US" dirty="0"/>
              <a:t>git add </a:t>
            </a:r>
            <a:r>
              <a:rPr lang="en-US" dirty="0" err="1"/>
              <a:t>file.txt</a:t>
            </a:r>
            <a:endParaRPr lang="en-US" dirty="0"/>
          </a:p>
          <a:p>
            <a:pPr lvl="2"/>
            <a:r>
              <a:rPr lang="en-US" dirty="0"/>
              <a:t>Or git add .  (add all)</a:t>
            </a:r>
          </a:p>
          <a:p>
            <a:pPr lvl="1"/>
            <a:r>
              <a:rPr lang="en-US" dirty="0"/>
              <a:t>git commit –m “what changes you made”</a:t>
            </a:r>
          </a:p>
          <a:p>
            <a:pPr lvl="1"/>
            <a:r>
              <a:rPr lang="en-US" dirty="0"/>
              <a:t>git push</a:t>
            </a:r>
          </a:p>
        </p:txBody>
      </p:sp>
    </p:spTree>
    <p:extLst>
      <p:ext uri="{BB962C8B-B14F-4D97-AF65-F5344CB8AC3E}">
        <p14:creationId xmlns:p14="http://schemas.microsoft.com/office/powerpoint/2010/main" val="62321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64B92-7D1A-8A46-A916-9DFD7B9A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88399-878F-2D40-BB17-CBD21F7FE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9924"/>
            <a:ext cx="10515600" cy="4377041"/>
          </a:xfrm>
        </p:spPr>
        <p:txBody>
          <a:bodyPr/>
          <a:lstStyle/>
          <a:p>
            <a:r>
              <a:rPr lang="en-US" dirty="0"/>
              <a:t>Fork, sync, set upstream</a:t>
            </a:r>
          </a:p>
          <a:p>
            <a:pPr lvl="1"/>
            <a:r>
              <a:rPr lang="en-US" dirty="0"/>
              <a:t>Please refer to </a:t>
            </a:r>
            <a:r>
              <a:rPr lang="en-US" i="1" dirty="0"/>
              <a:t>Important Part 2: Forking the GitHub Repository for the class </a:t>
            </a:r>
            <a:r>
              <a:rPr lang="en-US" dirty="0"/>
              <a:t>(on </a:t>
            </a:r>
            <a:r>
              <a:rPr lang="en-US" dirty="0" err="1"/>
              <a:t>bruinLearn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199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DC2C0-3F02-7B4A-9AFE-A3CFAD411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lab/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6091E-1FA1-9346-9D47-484F98F60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anaconda </a:t>
            </a:r>
          </a:p>
          <a:p>
            <a:r>
              <a:rPr lang="en-US" dirty="0"/>
              <a:t>On Terminal, type “</a:t>
            </a:r>
            <a:r>
              <a:rPr lang="en-US" dirty="0" err="1"/>
              <a:t>jupyter</a:t>
            </a:r>
            <a:r>
              <a:rPr lang="en-US" dirty="0"/>
              <a:t> lab”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999835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-01-light">
  <a:themeElements>
    <a:clrScheme name="Brand-01-Colors">
      <a:dk1>
        <a:srgbClr val="57585B"/>
      </a:dk1>
      <a:lt1>
        <a:srgbClr val="FFFFFF"/>
      </a:lt1>
      <a:dk2>
        <a:srgbClr val="2774AE"/>
      </a:dk2>
      <a:lt2>
        <a:srgbClr val="FFFFFF"/>
      </a:lt2>
      <a:accent1>
        <a:srgbClr val="2774AE"/>
      </a:accent1>
      <a:accent2>
        <a:srgbClr val="898989"/>
      </a:accent2>
      <a:accent3>
        <a:srgbClr val="DAE6F4"/>
      </a:accent3>
      <a:accent4>
        <a:srgbClr val="8AB8E8"/>
      </a:accent4>
      <a:accent5>
        <a:srgbClr val="FFC72B"/>
      </a:accent5>
      <a:accent6>
        <a:srgbClr val="00375B"/>
      </a:accent6>
      <a:hlink>
        <a:srgbClr val="00375B"/>
      </a:hlink>
      <a:folHlink>
        <a:srgbClr val="5123B0"/>
      </a:folHlink>
    </a:clrScheme>
    <a:fontScheme name="Brand-StratComm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3E04E8B8-11FA-E649-9371-C7E26FFEAA93}" vid="{F579B5EC-11F9-A448-A60F-FC626C1FC1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7400</TotalTime>
  <Words>229</Words>
  <Application>Microsoft Macintosh PowerPoint</Application>
  <PresentationFormat>Widescreen</PresentationFormat>
  <Paragraphs>46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Helvetica</vt:lpstr>
      <vt:lpstr>Helvetica Regular</vt:lpstr>
      <vt:lpstr>Times New Roman</vt:lpstr>
      <vt:lpstr>presentation-01-light</vt:lpstr>
      <vt:lpstr>PowerPoint Presentation</vt:lpstr>
      <vt:lpstr>Roadmap</vt:lpstr>
      <vt:lpstr>About me</vt:lpstr>
      <vt:lpstr>Discussion logistics </vt:lpstr>
      <vt:lpstr>Shell basics</vt:lpstr>
      <vt:lpstr>Git basics</vt:lpstr>
      <vt:lpstr>Git basics</vt:lpstr>
      <vt:lpstr>Git basics</vt:lpstr>
      <vt:lpstr>Jupyter lab/ notebook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ZhaoMinglu</dc:creator>
  <cp:lastModifiedBy>ZhaoMinglu</cp:lastModifiedBy>
  <cp:revision>50</cp:revision>
  <dcterms:created xsi:type="dcterms:W3CDTF">2021-07-20T08:02:22Z</dcterms:created>
  <dcterms:modified xsi:type="dcterms:W3CDTF">2022-01-06T17:58:22Z</dcterms:modified>
</cp:coreProperties>
</file>

<file path=docProps/thumbnail.jpeg>
</file>